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8" r:id="rId6"/>
    <p:sldId id="261" r:id="rId7"/>
    <p:sldId id="299" r:id="rId8"/>
    <p:sldId id="305" r:id="rId9"/>
    <p:sldId id="306" r:id="rId10"/>
    <p:sldId id="312" r:id="rId11"/>
    <p:sldId id="307" r:id="rId12"/>
    <p:sldId id="314" r:id="rId13"/>
    <p:sldId id="308" r:id="rId14"/>
    <p:sldId id="309" r:id="rId15"/>
    <p:sldId id="310" r:id="rId16"/>
    <p:sldId id="313" r:id="rId17"/>
    <p:sldId id="311" r:id="rId18"/>
    <p:sldId id="292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E3E47-06B8-46ED-B684-67AB3ADE8EFF}" v="57" dt="2026-01-10T20:50:08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 showGuides="1">
      <p:cViewPr>
        <p:scale>
          <a:sx n="60" d="100"/>
          <a:sy n="60" d="100"/>
        </p:scale>
        <p:origin x="908" y="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Santoro" userId="3dd24702-fcbf-4c36-aaf7-e564a7daff13" providerId="ADAL" clId="{AD51C0DE-36D8-4971-8AB7-946B26EAB107}"/>
    <pc:docChg chg="undo custSel addSld delSld modSld sldOrd">
      <pc:chgData name="Andrea Santoro" userId="3dd24702-fcbf-4c36-aaf7-e564a7daff13" providerId="ADAL" clId="{AD51C0DE-36D8-4971-8AB7-946B26EAB107}" dt="2026-01-10T20:50:53.651" v="1461" actId="20577"/>
      <pc:docMkLst>
        <pc:docMk/>
      </pc:docMkLst>
      <pc:sldChg chg="addSp delSp modSp mod">
        <pc:chgData name="Andrea Santoro" userId="3dd24702-fcbf-4c36-aaf7-e564a7daff13" providerId="ADAL" clId="{AD51C0DE-36D8-4971-8AB7-946B26EAB107}" dt="2025-12-31T09:59:28.530" v="1038" actId="29295"/>
        <pc:sldMkLst>
          <pc:docMk/>
          <pc:sldMk cId="3309719136" sldId="261"/>
        </pc:sldMkLst>
        <pc:picChg chg="add mod">
          <ac:chgData name="Andrea Santoro" userId="3dd24702-fcbf-4c36-aaf7-e564a7daff13" providerId="ADAL" clId="{AD51C0DE-36D8-4971-8AB7-946B26EAB107}" dt="2025-12-31T09:59:28.530" v="1038" actId="29295"/>
          <ac:picMkLst>
            <pc:docMk/>
            <pc:sldMk cId="3309719136" sldId="261"/>
            <ac:picMk id="10" creationId="{96842FD0-BE8C-EE00-02D3-75DBB669C724}"/>
          </ac:picMkLst>
        </pc:picChg>
      </pc:sldChg>
      <pc:sldChg chg="addSp delSp modSp mod">
        <pc:chgData name="Andrea Santoro" userId="3dd24702-fcbf-4c36-aaf7-e564a7daff13" providerId="ADAL" clId="{AD51C0DE-36D8-4971-8AB7-946B26EAB107}" dt="2026-01-10T20:50:53.651" v="1461" actId="20577"/>
        <pc:sldMkLst>
          <pc:docMk/>
          <pc:sldMk cId="1409899035" sldId="292"/>
        </pc:sldMkLst>
        <pc:spChg chg="mod">
          <ac:chgData name="Andrea Santoro" userId="3dd24702-fcbf-4c36-aaf7-e564a7daff13" providerId="ADAL" clId="{AD51C0DE-36D8-4971-8AB7-946B26EAB107}" dt="2026-01-10T20:50:53.651" v="1461" actId="20577"/>
          <ac:spMkLst>
            <pc:docMk/>
            <pc:sldMk cId="1409899035" sldId="292"/>
            <ac:spMk id="3" creationId="{B628FE7D-043F-42AF-B4AB-DB9AFF936B28}"/>
          </ac:spMkLst>
        </pc:spChg>
        <pc:spChg chg="mod">
          <ac:chgData name="Andrea Santoro" userId="3dd24702-fcbf-4c36-aaf7-e564a7daff13" providerId="ADAL" clId="{AD51C0DE-36D8-4971-8AB7-946B26EAB107}" dt="2025-12-31T09:47:08.633" v="873" actId="1076"/>
          <ac:spMkLst>
            <pc:docMk/>
            <pc:sldMk cId="1409899035" sldId="292"/>
            <ac:spMk id="4" creationId="{FD26EF91-820B-4DA2-B398-3E168AFF17A9}"/>
          </ac:spMkLst>
        </pc:spChg>
        <pc:picChg chg="add mod">
          <ac:chgData name="Andrea Santoro" userId="3dd24702-fcbf-4c36-aaf7-e564a7daff13" providerId="ADAL" clId="{AD51C0DE-36D8-4971-8AB7-946B26EAB107}" dt="2025-12-31T10:06:53.181" v="1074" actId="29295"/>
          <ac:picMkLst>
            <pc:docMk/>
            <pc:sldMk cId="1409899035" sldId="292"/>
            <ac:picMk id="7" creationId="{E59EE405-3696-5044-C70A-33748703781B}"/>
          </ac:picMkLst>
        </pc:picChg>
      </pc:sldChg>
      <pc:sldChg chg="addSp delSp modSp mod">
        <pc:chgData name="Andrea Santoro" userId="3dd24702-fcbf-4c36-aaf7-e564a7daff13" providerId="ADAL" clId="{AD51C0DE-36D8-4971-8AB7-946B26EAB107}" dt="2025-12-31T09:56:10.755" v="918"/>
        <pc:sldMkLst>
          <pc:docMk/>
          <pc:sldMk cId="359849887" sldId="298"/>
        </pc:sldMkLst>
        <pc:graphicFrameChg chg="mod">
          <ac:chgData name="Andrea Santoro" userId="3dd24702-fcbf-4c36-aaf7-e564a7daff13" providerId="ADAL" clId="{AD51C0DE-36D8-4971-8AB7-946B26EAB107}" dt="2025-12-31T09:56:10.755" v="918"/>
          <ac:graphicFrameMkLst>
            <pc:docMk/>
            <pc:sldMk cId="359849887" sldId="298"/>
            <ac:graphicFrameMk id="10" creationId="{00E51AD9-52AC-49A5-BF0E-64F1B769CE85}"/>
          </ac:graphicFrameMkLst>
        </pc:graphicFrameChg>
        <pc:picChg chg="mod">
          <ac:chgData name="Andrea Santoro" userId="3dd24702-fcbf-4c36-aaf7-e564a7daff13" providerId="ADAL" clId="{AD51C0DE-36D8-4971-8AB7-946B26EAB107}" dt="2025-12-31T09:54:01.416" v="909" actId="108"/>
          <ac:picMkLst>
            <pc:docMk/>
            <pc:sldMk cId="359849887" sldId="298"/>
            <ac:picMk id="17" creationId="{1FE05F69-81FE-41EC-874F-C9DA7048A589}"/>
          </ac:picMkLst>
        </pc:picChg>
      </pc:sldChg>
      <pc:sldChg chg="addSp delSp modSp mod">
        <pc:chgData name="Andrea Santoro" userId="3dd24702-fcbf-4c36-aaf7-e564a7daff13" providerId="ADAL" clId="{AD51C0DE-36D8-4971-8AB7-946B26EAB107}" dt="2025-12-31T10:05:27.640" v="1071" actId="29295"/>
        <pc:sldMkLst>
          <pc:docMk/>
          <pc:sldMk cId="1696419867" sldId="305"/>
        </pc:sldMkLst>
        <pc:picChg chg="add mod">
          <ac:chgData name="Andrea Santoro" userId="3dd24702-fcbf-4c36-aaf7-e564a7daff13" providerId="ADAL" clId="{AD51C0DE-36D8-4971-8AB7-946B26EAB107}" dt="2025-12-31T10:05:27.640" v="1071" actId="29295"/>
          <ac:picMkLst>
            <pc:docMk/>
            <pc:sldMk cId="1696419867" sldId="305"/>
            <ac:picMk id="10" creationId="{D2EC6D2B-9BD6-FD4D-733C-B7C7644A11AE}"/>
          </ac:picMkLst>
        </pc:picChg>
      </pc:sldChg>
      <pc:sldChg chg="modSp mod">
        <pc:chgData name="Andrea Santoro" userId="3dd24702-fcbf-4c36-aaf7-e564a7daff13" providerId="ADAL" clId="{AD51C0DE-36D8-4971-8AB7-946B26EAB107}" dt="2025-12-31T08:41:34.859" v="45" actId="108"/>
        <pc:sldMkLst>
          <pc:docMk/>
          <pc:sldMk cId="1628045329" sldId="306"/>
        </pc:sldMkLst>
        <pc:spChg chg="mod">
          <ac:chgData name="Andrea Santoro" userId="3dd24702-fcbf-4c36-aaf7-e564a7daff13" providerId="ADAL" clId="{AD51C0DE-36D8-4971-8AB7-946B26EAB107}" dt="2025-12-31T08:41:34.859" v="45" actId="108"/>
          <ac:spMkLst>
            <pc:docMk/>
            <pc:sldMk cId="1628045329" sldId="306"/>
            <ac:spMk id="6" creationId="{A084EAAF-93D4-C191-592A-0896CDDC0260}"/>
          </ac:spMkLst>
        </pc:spChg>
      </pc:sldChg>
      <pc:sldChg chg="addSp delSp modSp add mod">
        <pc:chgData name="Andrea Santoro" userId="3dd24702-fcbf-4c36-aaf7-e564a7daff13" providerId="ADAL" clId="{AD51C0DE-36D8-4971-8AB7-946B26EAB107}" dt="2025-12-31T10:05:20.370" v="1069" actId="29295"/>
        <pc:sldMkLst>
          <pc:docMk/>
          <pc:sldMk cId="1225373955" sldId="307"/>
        </pc:sldMkLst>
        <pc:spChg chg="mod">
          <ac:chgData name="Andrea Santoro" userId="3dd24702-fcbf-4c36-aaf7-e564a7daff13" providerId="ADAL" clId="{AD51C0DE-36D8-4971-8AB7-946B26EAB107}" dt="2025-12-31T08:42:44.015" v="56" actId="20577"/>
          <ac:spMkLst>
            <pc:docMk/>
            <pc:sldMk cId="1225373955" sldId="307"/>
            <ac:spMk id="2" creationId="{78C65A44-A729-6666-9B59-6A219BAA0A96}"/>
          </ac:spMkLst>
        </pc:spChg>
        <pc:spChg chg="mod">
          <ac:chgData name="Andrea Santoro" userId="3dd24702-fcbf-4c36-aaf7-e564a7daff13" providerId="ADAL" clId="{AD51C0DE-36D8-4971-8AB7-946B26EAB107}" dt="2025-12-31T08:42:59.408" v="74" actId="20577"/>
          <ac:spMkLst>
            <pc:docMk/>
            <pc:sldMk cId="1225373955" sldId="307"/>
            <ac:spMk id="3" creationId="{3F89BC8A-B84B-B02C-ACD8-E349C13600C0}"/>
          </ac:spMkLst>
        </pc:spChg>
        <pc:picChg chg="add mod">
          <ac:chgData name="Andrea Santoro" userId="3dd24702-fcbf-4c36-aaf7-e564a7daff13" providerId="ADAL" clId="{AD51C0DE-36D8-4971-8AB7-946B26EAB107}" dt="2025-12-31T10:05:20.370" v="1069" actId="29295"/>
          <ac:picMkLst>
            <pc:docMk/>
            <pc:sldMk cId="1225373955" sldId="307"/>
            <ac:picMk id="10" creationId="{E3E3363D-6DF7-0E3E-F217-17E50C4CDC15}"/>
          </ac:picMkLst>
        </pc:picChg>
      </pc:sldChg>
      <pc:sldChg chg="addSp modSp add mod">
        <pc:chgData name="Andrea Santoro" userId="3dd24702-fcbf-4c36-aaf7-e564a7daff13" providerId="ADAL" clId="{AD51C0DE-36D8-4971-8AB7-946B26EAB107}" dt="2026-01-10T20:18:49.214" v="1190" actId="27636"/>
        <pc:sldMkLst>
          <pc:docMk/>
          <pc:sldMk cId="3388584595" sldId="308"/>
        </pc:sldMkLst>
        <pc:spChg chg="mod">
          <ac:chgData name="Andrea Santoro" userId="3dd24702-fcbf-4c36-aaf7-e564a7daff13" providerId="ADAL" clId="{AD51C0DE-36D8-4971-8AB7-946B26EAB107}" dt="2025-12-31T08:43:34.917" v="85" actId="20577"/>
          <ac:spMkLst>
            <pc:docMk/>
            <pc:sldMk cId="3388584595" sldId="308"/>
            <ac:spMk id="5" creationId="{6B71E2B2-245F-DDC9-F160-49259D4BC02B}"/>
          </ac:spMkLst>
        </pc:spChg>
        <pc:spChg chg="mod">
          <ac:chgData name="Andrea Santoro" userId="3dd24702-fcbf-4c36-aaf7-e564a7daff13" providerId="ADAL" clId="{AD51C0DE-36D8-4971-8AB7-946B26EAB107}" dt="2026-01-10T20:18:49.214" v="1190" actId="27636"/>
          <ac:spMkLst>
            <pc:docMk/>
            <pc:sldMk cId="3388584595" sldId="308"/>
            <ac:spMk id="6" creationId="{29D12846-E7D7-48AE-2E23-4503556592E3}"/>
          </ac:spMkLst>
        </pc:spChg>
      </pc:sldChg>
      <pc:sldChg chg="addSp delSp modSp add mod">
        <pc:chgData name="Andrea Santoro" userId="3dd24702-fcbf-4c36-aaf7-e564a7daff13" providerId="ADAL" clId="{AD51C0DE-36D8-4971-8AB7-946B26EAB107}" dt="2025-12-31T10:05:11.580" v="1067" actId="29295"/>
        <pc:sldMkLst>
          <pc:docMk/>
          <pc:sldMk cId="622379313" sldId="309"/>
        </pc:sldMkLst>
        <pc:spChg chg="mod">
          <ac:chgData name="Andrea Santoro" userId="3dd24702-fcbf-4c36-aaf7-e564a7daff13" providerId="ADAL" clId="{AD51C0DE-36D8-4971-8AB7-946B26EAB107}" dt="2025-12-31T08:57:28.996" v="410" actId="20577"/>
          <ac:spMkLst>
            <pc:docMk/>
            <pc:sldMk cId="622379313" sldId="309"/>
            <ac:spMk id="2" creationId="{2CEFA537-883C-8900-7DA8-93E5769FB3F9}"/>
          </ac:spMkLst>
        </pc:spChg>
        <pc:spChg chg="mod">
          <ac:chgData name="Andrea Santoro" userId="3dd24702-fcbf-4c36-aaf7-e564a7daff13" providerId="ADAL" clId="{AD51C0DE-36D8-4971-8AB7-946B26EAB107}" dt="2025-12-31T08:57:45.126" v="420" actId="20577"/>
          <ac:spMkLst>
            <pc:docMk/>
            <pc:sldMk cId="622379313" sldId="309"/>
            <ac:spMk id="3" creationId="{F42C15ED-78D9-E5AC-F1FA-0585F7C0FD33}"/>
          </ac:spMkLst>
        </pc:spChg>
        <pc:picChg chg="add mod">
          <ac:chgData name="Andrea Santoro" userId="3dd24702-fcbf-4c36-aaf7-e564a7daff13" providerId="ADAL" clId="{AD51C0DE-36D8-4971-8AB7-946B26EAB107}" dt="2025-12-31T10:05:11.580" v="1067" actId="29295"/>
          <ac:picMkLst>
            <pc:docMk/>
            <pc:sldMk cId="622379313" sldId="309"/>
            <ac:picMk id="10" creationId="{FF27E2BF-A9D5-999E-7178-62C0FFB3C1F2}"/>
          </ac:picMkLst>
        </pc:picChg>
      </pc:sldChg>
      <pc:sldChg chg="addSp delSp modSp add mod chgLayout">
        <pc:chgData name="Andrea Santoro" userId="3dd24702-fcbf-4c36-aaf7-e564a7daff13" providerId="ADAL" clId="{AD51C0DE-36D8-4971-8AB7-946B26EAB107}" dt="2026-01-10T20:47:25.027" v="1390" actId="1076"/>
        <pc:sldMkLst>
          <pc:docMk/>
          <pc:sldMk cId="2759521564" sldId="310"/>
        </pc:sldMkLst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2" creationId="{0168CE66-D105-68F4-6DD7-E892423EF75C}"/>
          </ac:spMkLst>
        </pc:spChg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5" creationId="{07C60E3F-824A-02E6-DB26-675A0D17AF49}"/>
          </ac:spMkLst>
        </pc:spChg>
        <pc:spChg chg="add mod">
          <ac:chgData name="Andrea Santoro" userId="3dd24702-fcbf-4c36-aaf7-e564a7daff13" providerId="ADAL" clId="{AD51C0DE-36D8-4971-8AB7-946B26EAB107}" dt="2026-01-10T20:27:59.585" v="1300" actId="20577"/>
          <ac:spMkLst>
            <pc:docMk/>
            <pc:sldMk cId="2759521564" sldId="310"/>
            <ac:spMk id="7" creationId="{4D43053C-5B06-4B56-E094-DF9D935CD635}"/>
          </ac:spMkLst>
        </pc:spChg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17" creationId="{BF9B519A-C4B5-A467-8303-9329E92484A7}"/>
          </ac:spMkLst>
        </pc:spChg>
        <pc:graphicFrameChg chg="add mod">
          <ac:chgData name="Andrea Santoro" userId="3dd24702-fcbf-4c36-aaf7-e564a7daff13" providerId="ADAL" clId="{AD51C0DE-36D8-4971-8AB7-946B26EAB107}" dt="2026-01-10T20:47:01.291" v="1385"/>
          <ac:graphicFrameMkLst>
            <pc:docMk/>
            <pc:sldMk cId="2759521564" sldId="310"/>
            <ac:graphicFrameMk id="4" creationId="{221F20CE-4866-4693-6557-EB263722F60D}"/>
          </ac:graphicFrameMkLst>
        </pc:graphicFrameChg>
        <pc:picChg chg="add del mod">
          <ac:chgData name="Andrea Santoro" userId="3dd24702-fcbf-4c36-aaf7-e564a7daff13" providerId="ADAL" clId="{AD51C0DE-36D8-4971-8AB7-946B26EAB107}" dt="2026-01-10T20:47:00.346" v="1384" actId="478"/>
          <ac:picMkLst>
            <pc:docMk/>
            <pc:sldMk cId="2759521564" sldId="310"/>
            <ac:picMk id="3" creationId="{33E55783-957B-BA87-F2B2-10AD66705995}"/>
          </ac:picMkLst>
        </pc:picChg>
        <pc:picChg chg="add mod">
          <ac:chgData name="Andrea Santoro" userId="3dd24702-fcbf-4c36-aaf7-e564a7daff13" providerId="ADAL" clId="{AD51C0DE-36D8-4971-8AB7-946B26EAB107}" dt="2026-01-10T20:47:25.027" v="1390" actId="1076"/>
          <ac:picMkLst>
            <pc:docMk/>
            <pc:sldMk cId="2759521564" sldId="310"/>
            <ac:picMk id="6" creationId="{923D3FF8-5D45-D2C4-94A1-F5753C73B06A}"/>
          </ac:picMkLst>
        </pc:picChg>
        <pc:picChg chg="mod ord">
          <ac:chgData name="Andrea Santoro" userId="3dd24702-fcbf-4c36-aaf7-e564a7daff13" providerId="ADAL" clId="{AD51C0DE-36D8-4971-8AB7-946B26EAB107}" dt="2025-12-31T09:02:27.878" v="450" actId="700"/>
          <ac:picMkLst>
            <pc:docMk/>
            <pc:sldMk cId="2759521564" sldId="310"/>
            <ac:picMk id="16" creationId="{BF87FD21-8600-6EA1-E1DF-800D01AF727D}"/>
          </ac:picMkLst>
        </pc:picChg>
      </pc:sldChg>
      <pc:sldChg chg="addSp delSp modSp add mod ord">
        <pc:chgData name="Andrea Santoro" userId="3dd24702-fcbf-4c36-aaf7-e564a7daff13" providerId="ADAL" clId="{AD51C0DE-36D8-4971-8AB7-946B26EAB107}" dt="2026-01-10T20:49:52.797" v="1453" actId="113"/>
        <pc:sldMkLst>
          <pc:docMk/>
          <pc:sldMk cId="1489933829" sldId="311"/>
        </pc:sldMkLst>
        <pc:spChg chg="add del mod">
          <ac:chgData name="Andrea Santoro" userId="3dd24702-fcbf-4c36-aaf7-e564a7daff13" providerId="ADAL" clId="{AD51C0DE-36D8-4971-8AB7-946B26EAB107}" dt="2026-01-10T20:47:56.684" v="1396" actId="478"/>
          <ac:spMkLst>
            <pc:docMk/>
            <pc:sldMk cId="1489933829" sldId="311"/>
            <ac:spMk id="4" creationId="{0602C791-0FBB-8633-5516-C78E3C1A29AF}"/>
          </ac:spMkLst>
        </pc:spChg>
        <pc:spChg chg="mod">
          <ac:chgData name="Andrea Santoro" userId="3dd24702-fcbf-4c36-aaf7-e564a7daff13" providerId="ADAL" clId="{AD51C0DE-36D8-4971-8AB7-946B26EAB107}" dt="2025-12-31T09:21:41.465" v="702" actId="20577"/>
          <ac:spMkLst>
            <pc:docMk/>
            <pc:sldMk cId="1489933829" sldId="311"/>
            <ac:spMk id="5" creationId="{F096FAB7-A462-C1B9-A542-79CFB734C187}"/>
          </ac:spMkLst>
        </pc:spChg>
        <pc:spChg chg="add mod ord">
          <ac:chgData name="Andrea Santoro" userId="3dd24702-fcbf-4c36-aaf7-e564a7daff13" providerId="ADAL" clId="{AD51C0DE-36D8-4971-8AB7-946B26EAB107}" dt="2026-01-10T20:48:35.760" v="1418" actId="14100"/>
          <ac:spMkLst>
            <pc:docMk/>
            <pc:sldMk cId="1489933829" sldId="311"/>
            <ac:spMk id="6" creationId="{1402DFD3-9B02-C547-613C-4095FF99918C}"/>
          </ac:spMkLst>
        </pc:spChg>
        <pc:spChg chg="mod">
          <ac:chgData name="Andrea Santoro" userId="3dd24702-fcbf-4c36-aaf7-e564a7daff13" providerId="ADAL" clId="{AD51C0DE-36D8-4971-8AB7-946B26EAB107}" dt="2026-01-10T20:49:52.797" v="1453" actId="113"/>
          <ac:spMkLst>
            <pc:docMk/>
            <pc:sldMk cId="1489933829" sldId="311"/>
            <ac:spMk id="7" creationId="{54027633-EA8F-899F-FFD5-44E825E520FE}"/>
          </ac:spMkLst>
        </pc:spChg>
        <pc:spChg chg="add mod ord">
          <ac:chgData name="Andrea Santoro" userId="3dd24702-fcbf-4c36-aaf7-e564a7daff13" providerId="ADAL" clId="{AD51C0DE-36D8-4971-8AB7-946B26EAB107}" dt="2026-01-10T20:48:50.316" v="1422" actId="14100"/>
          <ac:spMkLst>
            <pc:docMk/>
            <pc:sldMk cId="1489933829" sldId="311"/>
            <ac:spMk id="8" creationId="{43C61651-0509-7A36-9707-60E18EA29219}"/>
          </ac:spMkLst>
        </pc:spChg>
        <pc:spChg chg="add mod">
          <ac:chgData name="Andrea Santoro" userId="3dd24702-fcbf-4c36-aaf7-e564a7daff13" providerId="ADAL" clId="{AD51C0DE-36D8-4971-8AB7-946B26EAB107}" dt="2026-01-10T20:48:57.788" v="1425" actId="14100"/>
          <ac:spMkLst>
            <pc:docMk/>
            <pc:sldMk cId="1489933829" sldId="311"/>
            <ac:spMk id="11" creationId="{40D7D88E-024A-23BA-B62B-D510F08E1E10}"/>
          </ac:spMkLst>
        </pc:spChg>
        <pc:graphicFrameChg chg="add mod">
          <ac:chgData name="Andrea Santoro" userId="3dd24702-fcbf-4c36-aaf7-e564a7daff13" providerId="ADAL" clId="{AD51C0DE-36D8-4971-8AB7-946B26EAB107}" dt="2026-01-10T20:47:40.493" v="1392"/>
          <ac:graphicFrameMkLst>
            <pc:docMk/>
            <pc:sldMk cId="1489933829" sldId="311"/>
            <ac:graphicFrameMk id="9" creationId="{5E900148-7D14-72EE-E49A-BE7ECAEEF6B4}"/>
          </ac:graphicFrameMkLst>
        </pc:graphicFrameChg>
        <pc:picChg chg="add del mod">
          <ac:chgData name="Andrea Santoro" userId="3dd24702-fcbf-4c36-aaf7-e564a7daff13" providerId="ADAL" clId="{AD51C0DE-36D8-4971-8AB7-946B26EAB107}" dt="2026-01-10T20:47:39.479" v="1391" actId="478"/>
          <ac:picMkLst>
            <pc:docMk/>
            <pc:sldMk cId="1489933829" sldId="311"/>
            <ac:picMk id="3" creationId="{999AEE31-503D-15C6-CBEF-69D9B8FCA24A}"/>
          </ac:picMkLst>
        </pc:picChg>
        <pc:picChg chg="add mod">
          <ac:chgData name="Andrea Santoro" userId="3dd24702-fcbf-4c36-aaf7-e564a7daff13" providerId="ADAL" clId="{AD51C0DE-36D8-4971-8AB7-946B26EAB107}" dt="2026-01-10T20:48:05.036" v="1401" actId="1076"/>
          <ac:picMkLst>
            <pc:docMk/>
            <pc:sldMk cId="1489933829" sldId="311"/>
            <ac:picMk id="10" creationId="{E6D75BB8-8AAD-5D41-E084-548C4682FD6A}"/>
          </ac:picMkLst>
        </pc:picChg>
      </pc:sldChg>
      <pc:sldChg chg="modSp add mod">
        <pc:chgData name="Andrea Santoro" userId="3dd24702-fcbf-4c36-aaf7-e564a7daff13" providerId="ADAL" clId="{AD51C0DE-36D8-4971-8AB7-946B26EAB107}" dt="2025-12-31T09:50:33.838" v="888" actId="20577"/>
        <pc:sldMkLst>
          <pc:docMk/>
          <pc:sldMk cId="1490932838" sldId="312"/>
        </pc:sldMkLst>
        <pc:spChg chg="mod">
          <ac:chgData name="Andrea Santoro" userId="3dd24702-fcbf-4c36-aaf7-e564a7daff13" providerId="ADAL" clId="{AD51C0DE-36D8-4971-8AB7-946B26EAB107}" dt="2025-12-31T09:50:33.838" v="888" actId="20577"/>
          <ac:spMkLst>
            <pc:docMk/>
            <pc:sldMk cId="1490932838" sldId="312"/>
            <ac:spMk id="6" creationId="{383167AA-95C2-7041-83DF-EA20253B29AC}"/>
          </ac:spMkLst>
        </pc:spChg>
      </pc:sldChg>
      <pc:sldChg chg="addSp delSp modSp add mod">
        <pc:chgData name="Andrea Santoro" userId="3dd24702-fcbf-4c36-aaf7-e564a7daff13" providerId="ADAL" clId="{AD51C0DE-36D8-4971-8AB7-946B26EAB107}" dt="2025-12-31T10:05:03.155" v="1065" actId="29295"/>
        <pc:sldMkLst>
          <pc:docMk/>
          <pc:sldMk cId="1071403931" sldId="313"/>
        </pc:sldMkLst>
        <pc:spChg chg="mod">
          <ac:chgData name="Andrea Santoro" userId="3dd24702-fcbf-4c36-aaf7-e564a7daff13" providerId="ADAL" clId="{AD51C0DE-36D8-4971-8AB7-946B26EAB107}" dt="2025-12-31T09:18:11.870" v="621" actId="20577"/>
          <ac:spMkLst>
            <pc:docMk/>
            <pc:sldMk cId="1071403931" sldId="313"/>
            <ac:spMk id="2" creationId="{1639822B-44DB-D03E-9F04-6E8B4FC5A682}"/>
          </ac:spMkLst>
        </pc:spChg>
        <pc:spChg chg="mod">
          <ac:chgData name="Andrea Santoro" userId="3dd24702-fcbf-4c36-aaf7-e564a7daff13" providerId="ADAL" clId="{AD51C0DE-36D8-4971-8AB7-946B26EAB107}" dt="2025-12-31T09:18:21.167" v="650" actId="20577"/>
          <ac:spMkLst>
            <pc:docMk/>
            <pc:sldMk cId="1071403931" sldId="313"/>
            <ac:spMk id="3" creationId="{2685EA4D-6892-B083-9AFB-9B36C9ED7451}"/>
          </ac:spMkLst>
        </pc:spChg>
        <pc:picChg chg="add mod">
          <ac:chgData name="Andrea Santoro" userId="3dd24702-fcbf-4c36-aaf7-e564a7daff13" providerId="ADAL" clId="{AD51C0DE-36D8-4971-8AB7-946B26EAB107}" dt="2025-12-31T10:05:03.155" v="1065" actId="29295"/>
          <ac:picMkLst>
            <pc:docMk/>
            <pc:sldMk cId="1071403931" sldId="313"/>
            <ac:picMk id="10" creationId="{58393EE8-C678-C9EC-8841-552CE51243F4}"/>
          </ac:picMkLst>
        </pc:picChg>
      </pc:sldChg>
      <pc:sldChg chg="addSp delSp modSp add mod ord">
        <pc:chgData name="Andrea Santoro" userId="3dd24702-fcbf-4c36-aaf7-e564a7daff13" providerId="ADAL" clId="{AD51C0DE-36D8-4971-8AB7-946B26EAB107}" dt="2026-01-10T20:50:19.757" v="1459" actId="1076"/>
        <pc:sldMkLst>
          <pc:docMk/>
          <pc:sldMk cId="3381729330" sldId="314"/>
        </pc:sldMkLst>
        <pc:spChg chg="mod">
          <ac:chgData name="Andrea Santoro" userId="3dd24702-fcbf-4c36-aaf7-e564a7daff13" providerId="ADAL" clId="{AD51C0DE-36D8-4971-8AB7-946B26EAB107}" dt="2026-01-10T20:22:19.285" v="1214" actId="20577"/>
          <ac:spMkLst>
            <pc:docMk/>
            <pc:sldMk cId="3381729330" sldId="314"/>
            <ac:spMk id="6" creationId="{6B3DFD10-E818-F1BC-71E7-1224A698BCEC}"/>
          </ac:spMkLst>
        </pc:spChg>
        <pc:picChg chg="add mod">
          <ac:chgData name="Andrea Santoro" userId="3dd24702-fcbf-4c36-aaf7-e564a7daff13" providerId="ADAL" clId="{AD51C0DE-36D8-4971-8AB7-946B26EAB107}" dt="2026-01-10T20:50:19.757" v="1459" actId="1076"/>
          <ac:picMkLst>
            <pc:docMk/>
            <pc:sldMk cId="3381729330" sldId="314"/>
            <ac:picMk id="3" creationId="{0955B9E0-9018-6508-0419-FCC758580439}"/>
          </ac:picMkLst>
        </pc:picChg>
        <pc:picChg chg="add del mod">
          <ac:chgData name="Andrea Santoro" userId="3dd24702-fcbf-4c36-aaf7-e564a7daff13" providerId="ADAL" clId="{AD51C0DE-36D8-4971-8AB7-946B26EAB107}" dt="2026-01-10T20:50:07.894" v="1454" actId="478"/>
          <ac:picMkLst>
            <pc:docMk/>
            <pc:sldMk cId="3381729330" sldId="314"/>
            <ac:picMk id="1026" creationId="{37CEA632-7E56-7985-3BBA-DB07DCFB9C4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EE95FC5-CD6B-4A50-9262-DC414E16C3EA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Introduzione.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Il fattore di rischio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C99EBBB1-E916-471C-83C9-ABE85B42AC26}" type="sibTrans" cxnId="{B3F19EC2-A372-4EC3-BFE0-C62FFDFE3DF6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F05611F0-8256-4954-B6CB-ED6B4F2DD397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Riferimenti.</a:t>
          </a:r>
          <a:r>
            <a:rPr lang="it-IT"/>
            <a:t> </a:t>
          </a:r>
          <a:r>
            <a:rPr lang="it-IT" b="0" i="0">
              <a:solidFill>
                <a:schemeClr val="tx1">
                  <a:alpha val="60000"/>
                </a:schemeClr>
              </a:solidFill>
            </a:rPr>
            <a:t>Normativa di riferimento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6BD5265A-8333-420D-BDB2-65F10B3EBD76}" type="sibTrans" cxnId="{914FACD2-336A-4471-9E99-312B3F8EAB04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2625139-F93A-4F3F-A7AA-4923A01AEDF3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Calcolo.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Come si calcola il fattore di rischio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A8E2FA08-4DD4-4654-A85D-9A99162D6201}" type="sibTrans" cxnId="{FC7721F0-429B-4CE7-BE98-C2F3C41FE9C7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140952D0-0E1D-4F48-9F16-53581487CFA0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Azioni.</a:t>
          </a:r>
          <a:r>
            <a:rPr lang="it-IT"/>
            <a:t> </a:t>
          </a:r>
          <a:r>
            <a:rPr lang="it-IT" b="0" i="0">
              <a:solidFill>
                <a:schemeClr val="tx1">
                  <a:alpha val="60000"/>
                </a:schemeClr>
              </a:solidFill>
            </a:rPr>
            <a:t>Misure di prevenzione e protezione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804F27C-9BA9-4D07-AB02-74BE7DFA2C0E}" type="sibTrans" cxnId="{B07163E8-ADEC-492A-8F07-7E5786AB23AE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C2F8C7F7-44C4-414A-BCCD-56E91DD0A777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Esempi.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Esempi di calcolo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4E39967D-43EF-4F15-814A-2F491D900D43}" type="sibTrans" cxnId="{14D43B81-F92D-4CD8-9D1E-78CBF092C750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xfrm>
          <a:off x="188670" y="143261"/>
          <a:ext cx="343037" cy="34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tita con riempimento a tinta unita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 aperto con riempimento a tinta unita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atica con riempimento a tinta unita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gura disegnata con riempimento a tinta unita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Introduzione.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Il fattore di rischio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Riferimenti.</a:t>
          </a:r>
          <a:r>
            <a:rPr lang="it-IT" sz="1800" kern="1200"/>
            <a:t> </a:t>
          </a:r>
          <a:r>
            <a:rPr lang="it-IT" sz="1800" b="0" i="0" kern="1200">
              <a:solidFill>
                <a:schemeClr val="tx1">
                  <a:alpha val="60000"/>
                </a:schemeClr>
              </a:solidFill>
            </a:rPr>
            <a:t>Normativa di riferimento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62191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Calcolo.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Come si calcola il fattore di rischio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Azioni.</a:t>
          </a:r>
          <a:r>
            <a:rPr lang="it-IT" sz="1800" kern="1200"/>
            <a:t> </a:t>
          </a:r>
          <a:r>
            <a:rPr lang="it-IT" sz="1800" b="0" i="0" kern="1200">
              <a:solidFill>
                <a:schemeClr val="tx1">
                  <a:alpha val="60000"/>
                </a:schemeClr>
              </a:solidFill>
            </a:rPr>
            <a:t>Misure di prevenzione e protezione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Esempi.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Esempi di calcolo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84715" y="3121454"/>
        <a:ext cx="4234207" cy="62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Elenco verticale continuo di icone"/>
  <dgm:desc val="Utilizzabile per mostrare una serie di elementi grafici dall'alto in basso con testo di Livello 1 o di Livello 1 e di Livello 2 raggruppati in una forma. Offre risultati ottimali con icone o piccole immagini con didascalie più lungh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4290A2CE-E478-4CDF-B148-E7BD77408606}" type="datetime1">
              <a:rPr lang="it-IT" smtClean="0"/>
              <a:t>10/01/2026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3B048B-0EBA-466F-928F-37073F3BFB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3AF4EE0D-F770-48A1-9AF9-BF8E22CC64EB}" type="datetime1">
              <a:rPr lang="it-IT" smtClean="0"/>
              <a:pPr/>
              <a:t>10/01/2026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AED498D-6977-40EC-8E5E-7EB644D5E7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24D36-3FB1-ABF9-0974-DD90F565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E75EA-BB3B-6A07-98C0-E83B9C5A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92DCFDF-71C7-A4D7-55C6-CBFB4826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700533-0AD5-1E6E-151D-4AF7B19AA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533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C182-EF62-FF28-9015-E7A9172F7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44650B-8B54-8838-3D5E-F4DBDE932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4C46D2-A8A4-83C9-52AD-5724E872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AD4E-B601-2917-5DA0-574A3C9D2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65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A5050-1820-E21D-4DFB-9C5D4273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DC1914E-8901-6469-CBDC-41A8C6DAE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3CFE5A-9E26-DD6B-8D0C-A82BD64EF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4D5A4F-C65B-4140-0910-46B488516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30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B3C5-C686-D685-2AE0-FB5DBEC2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A66190-1BDA-3635-0D05-971945943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388CD88-F4D6-783E-C4DD-F386AD91C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87D30D-D043-EC99-0B75-2F59F5995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374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890B-7E25-C6F2-EC06-A3C53CB48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6DC4A7-2A48-16E6-3F1B-F66EBBC0D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911966F-6BC5-B3E2-754B-4DBC0F5A6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10D256-AA77-3FD6-AD11-4B85CEBD3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8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C5E0-11C7-8FCA-C374-C3CA85E3F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7B678B-9770-5A29-FBE7-B4DAA2B01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C9C811-1682-F5D5-6D70-1F9F1A5BC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054A5C-96D5-61CD-31FC-7CD2D483D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03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337A-6366-D2C6-16DD-204B835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D2C462-CDCE-90BA-39C1-A60B021A1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4594A2-A40A-60F4-5A95-6CC76E1C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322E88-4CEB-4226-D51B-13A02D144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42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E3E8-FBF0-5549-2A69-8E63ABE3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1DFF86-325E-EF63-95C8-6B0D25730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BF4BBC3-130C-73F2-50F1-BCDF35058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7DFB2-4D5B-E06D-3A9D-09E80AF2F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81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7468-97D0-F877-C05B-69B5751C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E9958A-BE66-EC12-043C-0FF6F8E16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4CA103-963F-0DE5-DF9A-D9DD97AE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02DEF9-C9A8-BB27-7DD7-AFC4A1C89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9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91B2-E3DF-7EB8-CA1F-70BCEFB15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2C7F6B0-2F03-D14B-F02C-535BDA3D4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AACDE0-4E49-7405-C0F1-91679B56A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62377-B617-3DF4-0C3B-9E41440B3B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27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lang="it-IT"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lang="it-IT"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lang="it-IT" sz="2400"/>
            </a:lvl2pPr>
            <a:lvl3pPr marL="914400" indent="0" algn="ctr">
              <a:buNone/>
              <a:defRPr lang="it-IT" sz="2400"/>
            </a:lvl3pPr>
            <a:lvl4pPr marL="1371600" indent="0" algn="ctr">
              <a:buNone/>
              <a:defRPr lang="it-IT" sz="2000"/>
            </a:lvl4pPr>
            <a:lvl5pPr marL="1828800" indent="0" algn="ctr">
              <a:buNone/>
              <a:defRPr lang="it-IT" sz="2000"/>
            </a:lvl5pPr>
            <a:lvl6pPr marL="2286000" indent="0" algn="ctr">
              <a:buNone/>
              <a:defRPr lang="it-IT" sz="2000"/>
            </a:lvl6pPr>
            <a:lvl7pPr marL="2743200" indent="0" algn="ctr">
              <a:buNone/>
              <a:defRPr lang="it-IT" sz="2000"/>
            </a:lvl7pPr>
            <a:lvl8pPr marL="3200400" indent="0" algn="ctr">
              <a:buNone/>
              <a:defRPr lang="it-IT" sz="2000"/>
            </a:lvl8pPr>
            <a:lvl9pPr marL="3657600" indent="0" algn="ctr">
              <a:buNone/>
              <a:defRPr lang="it-IT" sz="20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75CEC3-E639-4F8E-9E96-7C7E62067CA7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61D61FE-7C75-4B79-9EA1-8B986F9891C1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lang="it-IT"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 rtlCol="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lang="it-IT" sz="1800">
                <a:solidFill>
                  <a:schemeClr val="tx1"/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22077A44-3C66-4F1E-B31F-4EF178B0BB77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13" name="Segnaposto piè di pa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4" name="Segnaposto numero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rtlCol="0" anchor="ctr" anchorCtr="0">
            <a:normAutofit/>
          </a:bodyPr>
          <a:lstStyle>
            <a:lvl1pPr>
              <a:defRPr lang="it-IT"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lang="it-IT">
                <a:solidFill>
                  <a:schemeClr val="bg1"/>
                </a:solidFill>
              </a:defRPr>
            </a:lvl2pPr>
            <a:lvl3pPr>
              <a:defRPr lang="it-IT">
                <a:solidFill>
                  <a:schemeClr val="bg1"/>
                </a:solidFill>
              </a:defRPr>
            </a:lvl3pPr>
            <a:lvl4pPr>
              <a:defRPr lang="it-IT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it-IT"/>
              <a:t>Sottotitolo</a:t>
            </a:r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rtlCol="0" anchor="t" anchorCtr="0">
            <a:noAutofit/>
          </a:bodyPr>
          <a:lstStyle>
            <a:lvl1pPr>
              <a:lnSpc>
                <a:spcPct val="90000"/>
              </a:lnSpc>
              <a:defRPr lang="it-IT" sz="36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Riepilogo della prima lezione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rtlCol="0" anchor="ctr" anchorCtr="0">
            <a:normAutofit/>
          </a:bodyPr>
          <a:lstStyle>
            <a:lvl1pPr marL="0" indent="0">
              <a:buNone/>
              <a:defRPr lang="it-IT" dirty="0">
                <a:solidFill>
                  <a:schemeClr val="bg1"/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6D9AC99C-A95F-4930-B175-EF216426E8EE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13" name="Segnaposto piè di pa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4" name="Segnaposto numero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lang="it-IT"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it-IT"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/>
            </a:lvl1pPr>
          </a:lstStyle>
          <a:p>
            <a:pPr rtl="0"/>
            <a:fld id="{E91D0E8D-AC6A-410C-9835-64DF7CC4E034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lang="it-IT"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lang="it-IT"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F34E0D8C-0172-437E-BF4A-1772B7ADF17A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16DCA00-5F25-4337-AB33-AA3B59F757E9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BAC8AB3-128E-4C37-B3D7-1CFABB7EEC03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rtlCol="0" anchor="ctr" anchorCtr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magine con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3929D6C-A931-49A2-ACBA-FEFF25E81E23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rtlCol="0" anchor="ctr" anchorCtr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404355-E9F2-4A85-81A6-6EFB3C05F1D7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1DA8000-4658-43EC-95A2-302AAEB1D4E3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7" name="Titolo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 rtlCol="0">
            <a:normAutofit/>
          </a:bodyPr>
          <a:lstStyle>
            <a:lvl1pPr>
              <a:defRPr lang="it-IT" sz="1600"/>
            </a:lvl1pPr>
            <a:lvl2pPr>
              <a:defRPr lang="it-IT" sz="1600"/>
            </a:lvl2pPr>
            <a:lvl3pPr>
              <a:defRPr lang="it-IT" sz="1600"/>
            </a:lvl3pPr>
            <a:lvl4pPr>
              <a:defRPr lang="it-IT" sz="1600"/>
            </a:lvl4pPr>
            <a:lvl5pPr>
              <a:defRPr lang="it-IT"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6E6365D-15D0-410F-A437-96411B7D8D30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AF6E010-AAA0-4908-94E8-3104A2715423}" type="datetime1">
              <a:rPr lang="it-IT" smtClean="0"/>
              <a:t>10/01/2026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00">
                <a:solidFill>
                  <a:srgbClr val="FFFFFF"/>
                </a:solidFill>
              </a:defRPr>
            </a:lvl1pPr>
          </a:lstStyle>
          <a:p>
            <a:pPr rtl="0"/>
            <a:fld id="{FCCDF580-7DD4-4BFC-A97B-585A9FFE8E18}" type="datetime1">
              <a:rPr lang="it-IT" noProof="0" smtClean="0"/>
              <a:t>10/01/2026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lang="it-IT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ug.cultura.gov.it/wp-content/uploads/2024/07/GuidaInailValutazioneRischiOtticaGenere.pdf" TargetMode="External"/><Relationship Id="rId5" Type="http://schemas.openxmlformats.org/officeDocument/2006/relationships/hyperlink" Target="https://www.uni.com/" TargetMode="External"/><Relationship Id="rId4" Type="http://schemas.openxmlformats.org/officeDocument/2006/relationships/hyperlink" Target="https://www.ispettorato.gov.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algn="r" rtl="0"/>
            <a:r>
              <a:rPr lang="it-IT" sz="4800" dirty="0">
                <a:solidFill>
                  <a:srgbClr val="FFFFFF"/>
                </a:solidFill>
              </a:rPr>
              <a:t> Calcolo del Fattore di Rischio</a:t>
            </a:r>
          </a:p>
        </p:txBody>
      </p:sp>
      <p:cxnSp>
        <p:nvCxnSpPr>
          <p:cNvPr id="25" name="Connettore diritto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2582367" cy="1188721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1500" dirty="0"/>
              <a:t>gestione della sicurezza sul lavoro</a:t>
            </a:r>
          </a:p>
        </p:txBody>
      </p:sp>
      <p:pic>
        <p:nvPicPr>
          <p:cNvPr id="4" name="Immagine 3" descr="Due ingegneri in laboratorio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87"/>
            <a:ext cx="12192031" cy="49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8DEEC-6050-BBA4-08F0-9E97EB45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12473458-3231-3723-5FDD-B097565D12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6B71E2B2-245F-DDC9-F160-49259D4B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Come si calcola il fattore di rischio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D12846-E7D7-48AE-2E23-45035565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1198314" cy="4163498"/>
          </a:xfrm>
        </p:spPr>
        <p:txBody>
          <a:bodyPr numCol="2" spcCol="540000" rtlCol="0">
            <a:normAutofit fontScale="55000" lnSpcReduction="20000"/>
          </a:bodyPr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2900" b="1" dirty="0"/>
              <a:t>CALCOLO</a:t>
            </a:r>
          </a:p>
          <a:p>
            <a:r>
              <a:rPr lang="it-IT" sz="2900" dirty="0"/>
              <a:t>La formula più comunemente utilizzata per calcolare il </a:t>
            </a:r>
            <a:r>
              <a:rPr lang="it-IT" sz="2900" b="1" dirty="0"/>
              <a:t>livello di rischio (R)</a:t>
            </a:r>
            <a:r>
              <a:rPr lang="it-IT" sz="2900" dirty="0"/>
              <a:t> è: 	</a:t>
            </a:r>
          </a:p>
          <a:p>
            <a:pPr algn="ctr"/>
            <a:r>
              <a:rPr lang="it-IT" sz="2900" i="1" dirty="0"/>
              <a:t>R=P×D </a:t>
            </a:r>
          </a:p>
          <a:p>
            <a:r>
              <a:rPr lang="it-IT" sz="2900" dirty="0"/>
              <a:t>dove:</a:t>
            </a:r>
          </a:p>
          <a:p>
            <a:pPr lvl="0"/>
            <a:r>
              <a:rPr lang="it-IT" sz="2900" b="1" dirty="0"/>
              <a:t>P (Probabilità)</a:t>
            </a:r>
            <a:r>
              <a:rPr lang="it-IT" sz="2900" dirty="0"/>
              <a:t> = frequenza o possibilità che l’evento dannoso si verifichi;</a:t>
            </a:r>
          </a:p>
          <a:p>
            <a:pPr lvl="0"/>
            <a:r>
              <a:rPr lang="it-IT" sz="2900" b="1" dirty="0"/>
              <a:t>D (Danno)</a:t>
            </a:r>
            <a:r>
              <a:rPr lang="it-IT" sz="2900" dirty="0"/>
              <a:t> = gravità del danno conseguente all’evento.</a:t>
            </a:r>
          </a:p>
          <a:p>
            <a:r>
              <a:rPr lang="it-IT" sz="2900" dirty="0"/>
              <a:t>A volte viene aggiunto anche un </a:t>
            </a:r>
            <a:r>
              <a:rPr lang="it-IT" sz="2900" b="1" dirty="0"/>
              <a:t>coefficiente di esposizione (E)</a:t>
            </a:r>
            <a:r>
              <a:rPr lang="it-IT" sz="2900" dirty="0"/>
              <a:t>:</a:t>
            </a:r>
          </a:p>
          <a:p>
            <a:pPr algn="ctr"/>
            <a:r>
              <a:rPr lang="it-IT" sz="2900" i="1" dirty="0"/>
              <a:t>R=P×D×E </a:t>
            </a:r>
          </a:p>
          <a:p>
            <a:r>
              <a:rPr lang="it-IT" sz="2900" dirty="0"/>
              <a:t>che tiene conto del tempo o della frequenza di esposizione al rischio.</a:t>
            </a:r>
            <a:endParaRPr lang="it-IT" sz="29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2900" b="1" dirty="0"/>
              <a:t>TABELLA DI RIFERIMENTO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7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900" dirty="0"/>
              <a:t>Ecco una tabella di riferimento tipica per assegnare i valori: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9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PARAMETRO	DESCRIZIONE		VALORE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b="1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Probabilità (P)</a:t>
            </a:r>
            <a:r>
              <a:rPr lang="it-IT" sz="2500" dirty="0"/>
              <a:t>	Evento molto raro		         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possibile ma poco frequente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probabile	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molto probabile		          4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Danno (D)</a:t>
            </a:r>
            <a:r>
              <a:rPr lang="it-IT" sz="2500" dirty="0"/>
              <a:t>		Lieve (nessuna assenza)		          1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Medio (assenza temporanea)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Grave (invalidità parziale)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Gravissimo (morte o 		         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	 invalidità totale)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Esposizione (E) </a:t>
            </a:r>
            <a:r>
              <a:rPr lang="it-IT" sz="2500" dirty="0"/>
              <a:t>	Sporadica			         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(facoltativo) 		Occasionale		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Frequente		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Continua			          4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5A82FE9-3D2E-2C0A-BA4F-4F4EB60B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B12EF43E-A6B1-CF44-B028-C31B8808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8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71BEF0-1DF5-8DBF-9F0F-6CD503D03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D7917694-6E63-3BC5-2857-1883AE462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EFA537-883C-8900-7DA8-93E5769F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Azioni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B438010-7463-E469-6B00-EF341F27B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C15ED-78D9-E5AC-F1FA-0585F7C0F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Azioni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Misure di prevenzione e protezione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A931BB-D5D1-D0A8-983A-A9F7F44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E82114-4976-4D6C-CB22-855D2CF8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Luce rossa della sveglia con persone sullo sfondo">
            <a:extLst>
              <a:ext uri="{FF2B5EF4-FFF2-40B4-BE49-F238E27FC236}">
                <a16:creationId xmlns:a16="http://schemas.microsoft.com/office/drawing/2014/main" id="{FF27E2BF-A9D5-999E-7178-62C0FFB3C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62237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FE7C-82A3-115E-0C5A-A1A93D869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168CE66-D105-68F4-6DD7-E892423E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BF9B519A-C4B5-A467-8303-9329E924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BF87FD21-8600-6EA1-E1DF-800D01AF72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07C60E3F-824A-02E6-DB26-675A0D17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Misure di prevenzione e protezione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D43053C-5B06-4B56-E094-DF9D935CD635}"/>
              </a:ext>
            </a:extLst>
          </p:cNvPr>
          <p:cNvSpPr txBox="1"/>
          <p:nvPr/>
        </p:nvSpPr>
        <p:spPr>
          <a:xfrm>
            <a:off x="772886" y="1643743"/>
            <a:ext cx="10613571" cy="48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it-IT" sz="1600" b="1" dirty="0"/>
              <a:t>AZIONI</a:t>
            </a:r>
          </a:p>
          <a:p>
            <a:pPr>
              <a:spcBef>
                <a:spcPts val="600"/>
              </a:spcBef>
            </a:pPr>
            <a:r>
              <a:rPr lang="it-IT" sz="1600" dirty="0"/>
              <a:t>Il valore del rischio R permette di classificare il livello di rischio e definire le misure di prevenzione:</a:t>
            </a:r>
          </a:p>
          <a:p>
            <a:pPr lvl="1">
              <a:spcBef>
                <a:spcPts val="600"/>
              </a:spcBef>
            </a:pPr>
            <a:endParaRPr lang="it-IT" sz="200" dirty="0"/>
          </a:p>
          <a:p>
            <a:pPr lvl="1">
              <a:spcBef>
                <a:spcPts val="600"/>
              </a:spcBef>
            </a:pPr>
            <a:r>
              <a:rPr lang="it-IT" sz="1600" b="1" dirty="0"/>
              <a:t>Livello di rischio		Valore R	Azione richiesta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Basso		1	Accettabile, monitoraggio periodico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Medio		2–3	Miglioramento delle misure preventive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Alto			4–8	Intervento urgente di mitigazione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Grave		&gt;9	Interventi urgenti e immediati</a:t>
            </a:r>
          </a:p>
          <a:p>
            <a:pPr>
              <a:spcBef>
                <a:spcPts val="600"/>
              </a:spcBef>
            </a:pPr>
            <a:endParaRPr lang="it-IT" sz="300" dirty="0"/>
          </a:p>
          <a:p>
            <a:r>
              <a:rPr lang="it-IT" sz="1600" dirty="0"/>
              <a:t>Una volta identificato e calcolato il fattore di rischio, il datore di lavoro deve </a:t>
            </a:r>
            <a:r>
              <a:rPr lang="it-IT" sz="1600" b="1" dirty="0"/>
              <a:t>implementare</a:t>
            </a:r>
          </a:p>
          <a:p>
            <a:r>
              <a:rPr lang="it-IT" sz="1600" b="1" dirty="0"/>
              <a:t>misure di prevenzione e protezione</a:t>
            </a:r>
            <a:r>
              <a:rPr lang="it-IT" sz="1600" dirty="0"/>
              <a:t> secondo la gerarchia prevista dal </a:t>
            </a:r>
            <a:r>
              <a:rPr lang="it-IT" sz="1600" dirty="0" err="1"/>
              <a:t>D.Lgs.</a:t>
            </a:r>
            <a:r>
              <a:rPr lang="it-IT" sz="1600" dirty="0"/>
              <a:t> 81/08:</a:t>
            </a:r>
          </a:p>
          <a:p>
            <a:endParaRPr lang="it-IT" sz="500" dirty="0"/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ELIMINARE</a:t>
            </a:r>
            <a:r>
              <a:rPr lang="it-IT" sz="1600" dirty="0"/>
              <a:t> il rischio (ove possibile);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SOSTITUIRE</a:t>
            </a:r>
            <a:r>
              <a:rPr lang="it-IT" sz="1600" dirty="0"/>
              <a:t> materiali o processi pericolosi;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ISOLARE</a:t>
            </a:r>
            <a:r>
              <a:rPr lang="it-IT" sz="1600" dirty="0"/>
              <a:t> o contenere la fonte di rischio;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APPLICARE DPI</a:t>
            </a:r>
            <a:r>
              <a:rPr lang="it-IT" sz="1600" dirty="0"/>
              <a:t> (Dispositivi di Protezione Individuale);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FORMARE E INFORMARE</a:t>
            </a:r>
            <a:r>
              <a:rPr lang="it-IT" sz="1600" dirty="0"/>
              <a:t> i lavoratori.</a:t>
            </a:r>
          </a:p>
          <a:p>
            <a:pPr>
              <a:spcBef>
                <a:spcPts val="600"/>
              </a:spcBef>
            </a:pPr>
            <a:endParaRPr lang="it-IT" sz="1600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3D3FF8-5D45-D2C4-94A1-F5753C73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715" y="2289343"/>
            <a:ext cx="3602670" cy="17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2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DF771-1382-6974-070C-55B4593D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CB914CB-7A56-714C-15C3-31100178D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39822B-44DB-D03E-9F04-6E8B4FC5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Esempi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4EE5F8EE-0BBA-900E-E624-5DB26400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5EA4D-6892-B083-9AFB-9B36C9ED7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Esempi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Esempi di calcolo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8F55EE-5C7C-2EFD-6FB7-77F15A87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83FC32-E42B-6065-F369-B9BA5AED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Calcolatrice, penna, compasso, denaro e un foglio con dei grafici">
            <a:extLst>
              <a:ext uri="{FF2B5EF4-FFF2-40B4-BE49-F238E27FC236}">
                <a16:creationId xmlns:a16="http://schemas.microsoft.com/office/drawing/2014/main" id="{58393EE8-C678-C9EC-8841-552CE5124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-1"/>
            <a:ext cx="7421868" cy="6857999"/>
          </a:xfrm>
        </p:spPr>
      </p:pic>
    </p:spTree>
    <p:extLst>
      <p:ext uri="{BB962C8B-B14F-4D97-AF65-F5344CB8AC3E}">
        <p14:creationId xmlns:p14="http://schemas.microsoft.com/office/powerpoint/2010/main" val="107140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442F-C143-F964-550B-739CA56C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07467C0-173F-A561-9EE2-9945ECC3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EC9496C6-174A-86C8-F0BC-87269562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DE47D105-B944-3205-AA35-FFB18F535B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096FAB7-A462-C1B9-A542-79CFB73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Esempi di calcolo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027633-EA8F-899F-FFD5-44E825E520FE}"/>
              </a:ext>
            </a:extLst>
          </p:cNvPr>
          <p:cNvSpPr txBox="1"/>
          <p:nvPr/>
        </p:nvSpPr>
        <p:spPr>
          <a:xfrm>
            <a:off x="772886" y="1643743"/>
            <a:ext cx="1061357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ESEMPIO PRATICO DI CALCOLO ED AZIONE</a:t>
            </a:r>
          </a:p>
          <a:p>
            <a:endParaRPr lang="it-IT" dirty="0"/>
          </a:p>
          <a:p>
            <a:r>
              <a:rPr lang="it-IT" sz="1600" b="1" dirty="0"/>
              <a:t>Scenario:</a:t>
            </a:r>
            <a:r>
              <a:rPr lang="it-IT" sz="1600" dirty="0"/>
              <a:t> rischio di caduta dall’alto durante lavori in quota.</a:t>
            </a:r>
          </a:p>
          <a:p>
            <a:pPr lvl="1"/>
            <a:r>
              <a:rPr lang="it-IT" sz="1600" dirty="0"/>
              <a:t>Probabilità (P) 	= 3 (evento probabile)</a:t>
            </a:r>
          </a:p>
          <a:p>
            <a:pPr lvl="1"/>
            <a:r>
              <a:rPr lang="it-IT" sz="1600" dirty="0"/>
              <a:t>Danno (D) 	= 4 (gravissimo)</a:t>
            </a:r>
          </a:p>
          <a:p>
            <a:endParaRPr lang="pt-BR" sz="1600" dirty="0"/>
          </a:p>
          <a:p>
            <a:r>
              <a:rPr lang="it-IT" sz="1600" i="1" dirty="0"/>
              <a:t>	R = P×D 	</a:t>
            </a:r>
            <a:r>
              <a:rPr lang="it-IT" sz="1600" i="1" dirty="0">
                <a:sym typeface="Wingdings" panose="05000000000000000000" pitchFamily="2" charset="2"/>
              </a:rPr>
              <a:t> 	</a:t>
            </a:r>
            <a:r>
              <a:rPr lang="pt-BR" sz="1600" dirty="0"/>
              <a:t>R = 3×4 = 12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Livello </a:t>
            </a:r>
            <a:r>
              <a:rPr lang="it-IT" sz="1600" b="1" dirty="0"/>
              <a:t>Grave</a:t>
            </a:r>
            <a:r>
              <a:rPr lang="it-IT" sz="1600" dirty="0"/>
              <a:t>, intervento </a:t>
            </a:r>
            <a:r>
              <a:rPr lang="it-IT" sz="1600" b="1" dirty="0"/>
              <a:t>urgente ed immediato </a:t>
            </a:r>
            <a:r>
              <a:rPr lang="it-IT" sz="1600" dirty="0"/>
              <a:t>necessario.</a:t>
            </a:r>
          </a:p>
          <a:p>
            <a:r>
              <a:rPr lang="it-IT" sz="1600" dirty="0"/>
              <a:t> (es. installazione di linee vita, formazione specifica, DPI obbligatori).</a:t>
            </a:r>
          </a:p>
          <a:p>
            <a:r>
              <a:rPr lang="it-IT" sz="1600" dirty="0"/>
              <a:t> </a:t>
            </a:r>
          </a:p>
          <a:p>
            <a:r>
              <a:rPr lang="it-IT" sz="1600" dirty="0"/>
              <a:t>Tutti i calcoli e le misure devono essere </a:t>
            </a:r>
            <a:r>
              <a:rPr lang="it-IT" sz="1600" b="1" dirty="0"/>
              <a:t>documentati nel DVR</a:t>
            </a:r>
            <a:r>
              <a:rPr lang="it-IT" sz="1600" dirty="0"/>
              <a:t> (Documento di Valutazione dei Rischi) e </a:t>
            </a:r>
            <a:r>
              <a:rPr lang="it-IT" sz="1600" b="1" dirty="0"/>
              <a:t>aggiornati periodicamente</a:t>
            </a:r>
            <a:r>
              <a:rPr lang="it-IT" sz="1600" dirty="0"/>
              <a:t> o in caso di: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Modifiche ai processi o impianti;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Nuove attrezzature o sostanze introdotte;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Infortuni o segnalazioni di quasi incidenti.</a:t>
            </a:r>
          </a:p>
          <a:p>
            <a:pPr>
              <a:spcBef>
                <a:spcPts val="600"/>
              </a:spcBef>
            </a:pPr>
            <a:endParaRPr lang="it-IT" sz="1600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D75BB8-8AAD-5D41-E084-548C4682F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25" y="1711726"/>
            <a:ext cx="4430427" cy="220939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402DFD3-9B02-C547-613C-4095FF99918C}"/>
              </a:ext>
            </a:extLst>
          </p:cNvPr>
          <p:cNvSpPr/>
          <p:nvPr/>
        </p:nvSpPr>
        <p:spPr>
          <a:xfrm>
            <a:off x="7703060" y="2085060"/>
            <a:ext cx="2653051" cy="1466214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C61651-0509-7A36-9707-60E18EA29219}"/>
              </a:ext>
            </a:extLst>
          </p:cNvPr>
          <p:cNvSpPr/>
          <p:nvPr/>
        </p:nvSpPr>
        <p:spPr>
          <a:xfrm>
            <a:off x="10356110" y="2085060"/>
            <a:ext cx="883441" cy="371061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0D7D88E-024A-23BA-B62B-D510F08E1E10}"/>
              </a:ext>
            </a:extLst>
          </p:cNvPr>
          <p:cNvSpPr/>
          <p:nvPr/>
        </p:nvSpPr>
        <p:spPr>
          <a:xfrm>
            <a:off x="10356110" y="2817561"/>
            <a:ext cx="883441" cy="733713"/>
          </a:xfrm>
          <a:prstGeom prst="rect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993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612112"/>
            <a:ext cx="10113645" cy="1525238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sz="3200" dirty="0"/>
              <a:t>Il rischio non può essere eliminato completamente, ma può e deve essere gestito attraverso consapevolezza, prevenzione e responsabilità.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4518" y="6156779"/>
            <a:ext cx="10113264" cy="70122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r" rtl="0"/>
            <a:r>
              <a:rPr lang="it-IT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Work – 13 Sviluppo di un software mobile-friendly per il calcolo del fattore di rischio</a:t>
            </a:r>
          </a:p>
          <a:p>
            <a:pPr algn="r"/>
            <a:r>
              <a:rPr lang="it-IT" sz="1600" dirty="0"/>
              <a:t>Università Pegaso - Laurea Triennale in Informatica per le aziende digitali L-31 - </a:t>
            </a:r>
            <a:r>
              <a:rPr lang="it-IT" sz="1600" dirty="0" err="1"/>
              <a:t>Matr</a:t>
            </a:r>
            <a:r>
              <a:rPr lang="it-IT" sz="1600" dirty="0"/>
              <a:t>: 0312400657</a:t>
            </a:r>
          </a:p>
          <a:p>
            <a:pPr algn="r" rtl="0"/>
            <a:endParaRPr lang="it-IT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Segnaposto immagine 6" descr="Ingegneri con tablet e progetti in una fabbrica">
            <a:extLst>
              <a:ext uri="{FF2B5EF4-FFF2-40B4-BE49-F238E27FC236}">
                <a16:creationId xmlns:a16="http://schemas.microsoft.com/office/drawing/2014/main" id="{E59EE405-3696-5044-C70A-3374870378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0000"/>
          </a:blip>
          <a:srcRect t="21833" b="21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egnaposto immagine 16" descr="Una persona che usa un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Linee guida – calcolo del fattore di rischio</a:t>
            </a:r>
          </a:p>
        </p:txBody>
      </p:sp>
      <p:graphicFrame>
        <p:nvGraphicFramePr>
          <p:cNvPr id="10" name="Segnaposto contenuto 2" descr="Oggetto SmartAr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55583668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Segnaposto contenuto 5" descr="Donna con portatil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86706"/>
            <a:ext cx="5357813" cy="3746655"/>
          </a:xfr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Introduzione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Fattore di rischio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</a:rPr>
              <a:t>Cos’è, differenze e tipologie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3</a:t>
            </a:fld>
            <a:endParaRPr lang="it-IT"/>
          </a:p>
        </p:txBody>
      </p:sp>
      <p:pic>
        <p:nvPicPr>
          <p:cNvPr id="10" name="Segnaposto contenuto 9" descr="Rendering 3D di forme in diversi colori in pila">
            <a:extLst>
              <a:ext uri="{FF2B5EF4-FFF2-40B4-BE49-F238E27FC236}">
                <a16:creationId xmlns:a16="http://schemas.microsoft.com/office/drawing/2014/main" id="{96842FD0-BE8C-EE00-02D3-75DBB669C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Cos’è, differenze e tipologia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3317B3A-F74B-4C4D-837E-EF53589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COS’È?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fattore di rischio </a:t>
            </a:r>
            <a:r>
              <a:rPr lang="it-IT" sz="1600" dirty="0"/>
              <a:t>è qualunque elemento presente nell’ambiente di lavoro che </a:t>
            </a:r>
            <a:r>
              <a:rPr lang="it-IT" sz="1600" b="1" dirty="0"/>
              <a:t>può potenzialmente causare danni </a:t>
            </a:r>
            <a:r>
              <a:rPr lang="it-IT" sz="1600" dirty="0"/>
              <a:t>alla salute o alla sicurezza dei lavoratori.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DIFFERENZE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pericolo</a:t>
            </a:r>
            <a:r>
              <a:rPr lang="it-IT" sz="1600" dirty="0"/>
              <a:t> è la </a:t>
            </a:r>
            <a:r>
              <a:rPr lang="it-IT" sz="1600" b="1" dirty="0"/>
              <a:t>proprietà intrinseca</a:t>
            </a:r>
            <a:r>
              <a:rPr lang="it-IT" sz="1600" dirty="0"/>
              <a:t> di un elemento (sostanza, attrezzatura, situazione o attività) di </a:t>
            </a:r>
            <a:r>
              <a:rPr lang="it-IT" sz="1600" b="1" dirty="0"/>
              <a:t>causare un danno</a:t>
            </a:r>
            <a:r>
              <a:rPr lang="it-IT" sz="1600" dirty="0"/>
              <a:t>.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rischio</a:t>
            </a:r>
            <a:r>
              <a:rPr lang="it-IT" sz="1600" dirty="0"/>
              <a:t> è la </a:t>
            </a:r>
            <a:r>
              <a:rPr lang="it-IT" sz="1600" b="1" dirty="0"/>
              <a:t>probabilità che il pericolo si concretizzi</a:t>
            </a:r>
            <a:r>
              <a:rPr lang="it-IT" sz="1600" dirty="0"/>
              <a:t>, causando un danno, </a:t>
            </a:r>
            <a:r>
              <a:rPr lang="it-IT" sz="1600" b="1" dirty="0"/>
              <a:t>in relazione all’esposizione e alle condizioni di lavoro</a:t>
            </a:r>
            <a:r>
              <a:rPr lang="it-IT" sz="1600" dirty="0"/>
              <a:t>.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TIPOLOGIA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Fisico</a:t>
            </a:r>
            <a:r>
              <a:rPr lang="it-IT" sz="1600" dirty="0"/>
              <a:t> (rumore, vibrazioni, radiazioni, temperatura, illuminazione);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Chimico</a:t>
            </a:r>
            <a:r>
              <a:rPr lang="it-IT" sz="1600" dirty="0"/>
              <a:t> (esposizione a sostanze tossiche, irritanti, corrosive);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Biologico</a:t>
            </a:r>
            <a:r>
              <a:rPr lang="it-IT" sz="1600" dirty="0"/>
              <a:t> (microrganismi, virus, batteri);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Ergonomico</a:t>
            </a:r>
            <a:r>
              <a:rPr lang="it-IT" sz="1600" dirty="0"/>
              <a:t> (posture scorrette, movimenti ripetitivi);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Organizzativo o psicologico </a:t>
            </a:r>
            <a:r>
              <a:rPr lang="it-IT" sz="1600" dirty="0"/>
              <a:t>(stress lavoro-correlato, turni, carichi di lavoro).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4B22FA0-BA43-4FB3-B8B8-40528C0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B3C65-D75A-591F-1A9F-B0357D39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813B324D-E186-71EB-2229-AFB995FD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83CA54-F462-1D7A-B42D-DC816A98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Riferimenti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D85DBCE-382C-2C47-2B2A-FD720AA7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129621-BB12-0F87-AA64-45AAADFD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Normativa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</a:rPr>
              <a:t>Normativa di riferimento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560586-DD37-29E4-AE58-64111050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B5EC56-9C6F-01D9-A657-63E1D82F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5</a:t>
            </a:fld>
            <a:endParaRPr lang="it-IT"/>
          </a:p>
        </p:txBody>
      </p:sp>
      <p:pic>
        <p:nvPicPr>
          <p:cNvPr id="10" name="Segnaposto contenuto 9" descr="Libri con copertina rigida">
            <a:extLst>
              <a:ext uri="{FF2B5EF4-FFF2-40B4-BE49-F238E27FC236}">
                <a16:creationId xmlns:a16="http://schemas.microsoft.com/office/drawing/2014/main" id="{D2EC6D2B-9BD6-FD4D-733C-B7C7644A11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169641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F7EF-E933-2502-5C67-83D974FE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65F8AC49-5514-9E44-B279-97B9CD5ACA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EEA14575-C7FB-1515-DB79-5296725B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Normativa di riferimento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84EAAF-93D4-C191-592A-0896CDDC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NORMATIVA DI RIFERIMENTO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Decreto Legislativo 81/2008 </a:t>
            </a:r>
            <a:r>
              <a:rPr lang="it-IT" sz="1600" dirty="0"/>
              <a:t>– Testo Unico sulla sicurezza sul lavoro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ISO 45001:2018 </a:t>
            </a:r>
            <a:r>
              <a:rPr lang="it-IT" sz="1600" dirty="0"/>
              <a:t>- sistemi di gestione per la salute e sicurezza sul lavoro.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Linee guida INAIL </a:t>
            </a:r>
            <a:r>
              <a:rPr lang="it-IT" sz="1600" dirty="0"/>
              <a:t>– Istituto Nazionale per l'Assicurazione contro gli Infortuni sul Lavoro</a:t>
            </a: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ALLEGATI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4"/>
              </a:rPr>
              <a:t>https://www.ispettorato.gov.it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D.lgs. 81/08 - Gennaio 2025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5"/>
              </a:rPr>
              <a:t>https://www.uni.com/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ISO 45001:2018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6"/>
              </a:rPr>
              <a:t>https://cug.cultura.gov.it/wp-content/uploads/2024/07/GuidaInailValutazioneRischiOtticaGenere.pdf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Sicurezza sul lavoro: la nuova Guida INAIL ai rischi in ottica di genere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C229AD8-5E04-8F00-BD35-1713A39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901EF2FF-C0F2-5AA8-D497-42A3EE5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04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0DB05-519C-9C8D-1F7F-E716292C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966369F1-A50A-3E04-9419-1AB74DE8A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312BF143-3BB6-7072-4595-FDD4420B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Normativa di riferimento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83167AA-95C2-7041-83DF-EA20253B2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DOCUMENTO DI VALUTAZIONE DEI RISCHI (DVR)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Tali normative stabiliscono che il </a:t>
            </a:r>
            <a:r>
              <a:rPr lang="it-IT" sz="1600" b="1" dirty="0"/>
              <a:t>datore di lavoro</a:t>
            </a:r>
            <a:r>
              <a:rPr lang="it-IT" sz="1600" dirty="0"/>
              <a:t> deve effettuare una </a:t>
            </a:r>
            <a:r>
              <a:rPr lang="it-IT" sz="1600" b="1" dirty="0"/>
              <a:t>valutazione dei rischi (DVR) </a:t>
            </a:r>
            <a:r>
              <a:rPr lang="it-IT" sz="1600" dirty="0"/>
              <a:t>basata su </a:t>
            </a:r>
            <a:r>
              <a:rPr lang="it-IT" sz="1600" b="1" dirty="0"/>
              <a:t>criteri oggettivi e documentabili</a:t>
            </a:r>
            <a:r>
              <a:rPr lang="it-IT" sz="1600" dirty="0"/>
              <a:t>, includendo l’analisi del fattore di rischio.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Il </a:t>
            </a:r>
            <a:r>
              <a:rPr lang="it-IT" sz="1600" b="1" dirty="0"/>
              <a:t>documento di valutazione dei rischi (DVR)</a:t>
            </a:r>
            <a:r>
              <a:rPr lang="it-IT" sz="1600" dirty="0"/>
              <a:t>, previsto dagli artt. 17 e 28 del Testo unico sulla sicurezza nei luoghi di lavoro, è il documento di formalizzazione della </a:t>
            </a:r>
            <a:r>
              <a:rPr lang="it-IT" sz="1600" b="1" dirty="0"/>
              <a:t>valutazione dei rischi per la salute e sicurezza dei lavoratori </a:t>
            </a:r>
            <a:r>
              <a:rPr lang="it-IT" sz="1600" dirty="0"/>
              <a:t>presenti nell’ambito di una organizzazione. 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All'interno del documento sono individuate </a:t>
            </a:r>
            <a:r>
              <a:rPr lang="it-IT" sz="1600" b="1" dirty="0"/>
              <a:t>le misure di prevenzione e di protezione</a:t>
            </a:r>
            <a:r>
              <a:rPr lang="it-IT" sz="1600" dirty="0"/>
              <a:t>, con il relativo programma di attuazione, per </a:t>
            </a:r>
            <a:r>
              <a:rPr lang="it-IT" sz="1600" b="1" dirty="0"/>
              <a:t>garantire</a:t>
            </a:r>
            <a:r>
              <a:rPr lang="it-IT" sz="1600" dirty="0"/>
              <a:t> il miglioramento nel tempo dei livelli di salute e sicurezza. L'elaborazione del documento, redatto al termine del processo di valutazione del rischio, è uno degli </a:t>
            </a:r>
            <a:r>
              <a:rPr lang="it-IT" sz="1600" b="1" dirty="0"/>
              <a:t>obblighi non delegabili del datore di lavoro</a:t>
            </a:r>
            <a:r>
              <a:rPr lang="it-IT" sz="1600" dirty="0"/>
              <a:t>. 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Come per qualunque tipo di documentazione prevista dal T.U., il DVR può essere tenuto in formato elettronico o cartaceo nel rispetto delle disposizioni previste dall'art. 53.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1CE3D7-DA13-BD72-7E1A-83B21BC1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1F32A37-2AE9-9125-B7E2-36EF90A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93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A24F3-A5DB-DFB4-8FBF-2B8C495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4E4E3B10-5F47-EEBD-5A77-F6DCDD59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C65A44-A729-6666-9B59-6A219BAA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Calcolo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4BF459AD-7AD8-E4B0-7F5C-3814B8F2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89BC8A-B84B-B02C-ACD8-E349C13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Calcolo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Come si calcola il fattore di rischio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E88B4D-E096-D1D7-A98D-DF8DCCE4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9885D8-900E-5AA2-5418-D50AE32F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Una formula di calcolo">
            <a:extLst>
              <a:ext uri="{FF2B5EF4-FFF2-40B4-BE49-F238E27FC236}">
                <a16:creationId xmlns:a16="http://schemas.microsoft.com/office/drawing/2014/main" id="{E3E3363D-6DF7-0E3E-F217-17E50C4CD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122537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7C7D1-3341-3FC6-E8DB-F45FCED31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4405AE9D-08CE-3E0D-0675-F22F1C80C1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697EAF9E-BD06-626E-CBBA-1A9E4DBD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Come si calcola il fattore di rischio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B3DFD10-E818-F1BC-71E7-1224A698B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1198314" cy="4163498"/>
          </a:xfrm>
        </p:spPr>
        <p:txBody>
          <a:bodyPr numCol="2" spcCol="540000" rtlCol="0">
            <a:normAutofit/>
          </a:bodyPr>
          <a:lstStyle>
            <a:defPPr>
              <a:defRPr lang="it-IT"/>
            </a:defPPr>
          </a:lstStyle>
          <a:p>
            <a:r>
              <a:rPr lang="it-IT" b="1" dirty="0"/>
              <a:t>MATRICE DEL RISCHIO</a:t>
            </a:r>
            <a:endParaRPr lang="it-IT" dirty="0"/>
          </a:p>
          <a:p>
            <a:r>
              <a:rPr lang="it-IT" sz="1600" dirty="0"/>
              <a:t>Nota anche come </a:t>
            </a:r>
            <a:r>
              <a:rPr lang="it-IT" sz="1600" b="1" dirty="0"/>
              <a:t>matrice di probabilità e impatto</a:t>
            </a:r>
            <a:r>
              <a:rPr lang="it-IT" sz="1600" dirty="0"/>
              <a:t>, la </a:t>
            </a:r>
            <a:r>
              <a:rPr lang="it-IT" sz="1600" b="1" dirty="0"/>
              <a:t>matrice del rischio</a:t>
            </a:r>
            <a:r>
              <a:rPr lang="it-IT" sz="1600" dirty="0"/>
              <a:t> è un diagramma che consente di rappresentare in modo visivo e intuitivo i rischi associati a un'attività lavorativa. Si tratta di una tabella in cui i rischi vengono valutati sulla base di due fattori fondamentali:</a:t>
            </a:r>
          </a:p>
          <a:p>
            <a:r>
              <a:rPr lang="it-IT" sz="1600" b="1" dirty="0"/>
              <a:t>Probabilità dell'evento (P)</a:t>
            </a:r>
            <a:r>
              <a:rPr lang="it-IT" sz="1600" dirty="0"/>
              <a:t>: indica la frequenza o la possibilità che l'evento dannoso si verifichi.</a:t>
            </a:r>
          </a:p>
          <a:p>
            <a:r>
              <a:rPr lang="it-IT" sz="1600" b="1" dirty="0"/>
              <a:t>Gravita dell'evento (D)</a:t>
            </a:r>
            <a:r>
              <a:rPr lang="it-IT" sz="1600" dirty="0"/>
              <a:t>: misura quanto gravi potrebbero essere le conseguenze di un determinato incidente o situazione pericolosa.</a:t>
            </a:r>
          </a:p>
          <a:p>
            <a:r>
              <a:rPr lang="it-IT" sz="1600" dirty="0"/>
              <a:t>L'obiettivo della matrice del rischio è quello di fornire un metodo strutturato per determinare la priorità delle misure di prevenzione e protezione, consentendo alle aziende di intervenire in modo mirato sui pericoli più rilevanti.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77B1890-DBED-3FFF-9CDA-7880D0F33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F4F6776-3FC9-E941-83A8-7CA7BC74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55B9E0-9018-6508-0419-FCC758580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44" y="2721934"/>
            <a:ext cx="5458196" cy="27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293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3067391_TF11534312_Win32" id="{563477CA-B0D2-4D4D-A9FE-1AC9F9C37883}" vid="{D14677FA-A089-4850-89B0-08D27BCDAE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per corso aziendale</Template>
  <TotalTime>0</TotalTime>
  <Words>1409</Words>
  <Application>Microsoft Office PowerPoint</Application>
  <PresentationFormat>Widescreen</PresentationFormat>
  <Paragraphs>182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RetrospectVTI</vt:lpstr>
      <vt:lpstr> Calcolo del Fattore di Rischio</vt:lpstr>
      <vt:lpstr>Linee guida – calcolo del fattore di rischio</vt:lpstr>
      <vt:lpstr>Introduzione</vt:lpstr>
      <vt:lpstr>Il fattore di rischio – Cos’è, differenze e tipologia</vt:lpstr>
      <vt:lpstr>Riferimenti</vt:lpstr>
      <vt:lpstr>Il fattore di rischio – Normativa di riferimento</vt:lpstr>
      <vt:lpstr>Il fattore di rischio – Normativa di riferimento</vt:lpstr>
      <vt:lpstr>Calcolo</vt:lpstr>
      <vt:lpstr>Il fattore di rischio – Come si calcola il fattore di rischio</vt:lpstr>
      <vt:lpstr>Il fattore di rischio – Come si calcola il fattore di rischio</vt:lpstr>
      <vt:lpstr>Azioni</vt:lpstr>
      <vt:lpstr>Il fattore di rischio – Misure di prevenzione e protezione</vt:lpstr>
      <vt:lpstr>Esempi</vt:lpstr>
      <vt:lpstr>Il fattore di rischio – Esempi di calcolo</vt:lpstr>
      <vt:lpstr>Il rischio non può essere eliminato completamente, ma può e deve essere gestito attraverso consapevolezza, prevenzione e responsabilità.</vt:lpstr>
    </vt:vector>
  </TitlesOfParts>
  <Company>NTT Data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Santoro</dc:creator>
  <cp:lastModifiedBy>Andrea Santoro</cp:lastModifiedBy>
  <cp:revision>1</cp:revision>
  <dcterms:created xsi:type="dcterms:W3CDTF">2025-11-13T10:54:01Z</dcterms:created>
  <dcterms:modified xsi:type="dcterms:W3CDTF">2026-01-10T20:50:57Z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